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theme/theme2.xml" ContentType="application/vnd.openxmlformats-officedocument.theme+xml"/>
  <Default Extension="tiff" ContentType="image/tiff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6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696" y="-9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2F5FA8A-D598-9D48-A408-67E573BB80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C1BB24-92AB-A246-9412-8E53AFA88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8B30-2C62-F945-80B8-14848EA4B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1118D-FD91-4045-A5F4-0C9E949FEB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BD76E-C3BC-754A-995F-7ACBC6055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C9123-7447-894B-BABC-3D8D4B2B2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B5F40-2CE3-9445-A203-394F2627AE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B6D6F-2234-3249-9423-747AE5E040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D5BA9-363D-374B-BD51-794B5784D0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6FC9CE-4ADB-F748-A370-EE63BF306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8728E-538E-AF4E-95C0-5AD7D55F09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F2AF73-2C8C-384C-A8D3-6C750DC94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E96F7E64-B70E-EE40-A944-F0FE5F8875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</a:bodyPr>
          <a:lstStyle/>
          <a:p>
            <a:pPr algn="ctr"/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557373"/>
            <a:ext cx="5842000" cy="3743254"/>
            <a:chOff x="1651000" y="1663700"/>
            <a:chExt cx="5842000" cy="3743254"/>
          </a:xfrm>
        </p:grpSpPr>
        <p:sp>
          <p:nvSpPr>
            <p:cNvPr id="14342" name="Rectangle 3"/>
            <p:cNvSpPr>
              <a:spLocks noChangeArrowheads="1"/>
            </p:cNvSpPr>
            <p:nvPr/>
          </p:nvSpPr>
          <p:spPr bwMode="auto">
            <a:xfrm>
              <a:off x="2362200" y="1663700"/>
              <a:ext cx="4800600" cy="698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200" b="1" dirty="0" smtClean="0"/>
                <a:t>Figure 11.1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patients waitlisted for a kidney transplant by renal centre, prior to or within two years of starting dialysis (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 with &lt;10 patients excluded)</a:t>
              </a:r>
              <a:endParaRPr lang="en-US" sz="1200" b="1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1-01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330196"/>
              <a:ext cx="5842000" cy="3076758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341592"/>
            <a:ext cx="5842000" cy="4174817"/>
            <a:chOff x="1651000" y="1487269"/>
            <a:chExt cx="5842000" cy="4174817"/>
          </a:xfrm>
        </p:grpSpPr>
        <p:sp>
          <p:nvSpPr>
            <p:cNvPr id="15366" name="Rectangle 3"/>
            <p:cNvSpPr>
              <a:spLocks noChangeArrowheads="1"/>
            </p:cNvSpPr>
            <p:nvPr/>
          </p:nvSpPr>
          <p:spPr bwMode="auto">
            <a:xfrm>
              <a:off x="2057400" y="1487269"/>
              <a:ext cx="534514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11.2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patients receiving a transplant from a donor after brainstem death by renal centre, within two years of transplant waiting list registration (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 with &lt;10 patients excluded)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1-02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188464"/>
              <a:ext cx="5842000" cy="34736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341592"/>
            <a:ext cx="5842000" cy="4174817"/>
            <a:chOff x="1651000" y="1487269"/>
            <a:chExt cx="5842000" cy="4174817"/>
          </a:xfrm>
        </p:grpSpPr>
        <p:sp>
          <p:nvSpPr>
            <p:cNvPr id="16390" name="Rectangle 3"/>
            <p:cNvSpPr>
              <a:spLocks noChangeArrowheads="1"/>
            </p:cNvSpPr>
            <p:nvPr/>
          </p:nvSpPr>
          <p:spPr bwMode="auto">
            <a:xfrm>
              <a:off x="2133600" y="1487269"/>
              <a:ext cx="5105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11.3</a:t>
              </a:r>
              <a:r>
                <a:rPr lang="en-US" sz="1200" b="1" dirty="0"/>
                <a:t>.</a:t>
              </a:r>
              <a:r>
                <a:rPr lang="en-US" sz="1200" dirty="0" smtClean="0"/>
                <a:t> Percentage of patients receiving a transplant from a living kidney donor/donor after cardiac death by renal centre, within two years of transplant waiting list registration (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 with &lt;10 patients excluded)</a:t>
              </a:r>
              <a:endParaRPr lang="en-US" sz="1200" baseline="300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1-03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188464"/>
              <a:ext cx="5842000" cy="347362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rrlogo 2007 slid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1013" y="188913"/>
            <a:ext cx="6715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2628900" y="6237288"/>
            <a:ext cx="3886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sz="1600" b="1">
                <a:ea typeface="Arial" pitchFamily="-106" charset="0"/>
                <a:cs typeface="Arial" pitchFamily="-106" charset="0"/>
              </a:rPr>
              <a:t>UK Renal Registry </a:t>
            </a:r>
            <a:r>
              <a:rPr lang="en-US" sz="1600" b="1">
                <a:ea typeface="Arial" pitchFamily="-106" charset="0"/>
                <a:cs typeface="Arial" pitchFamily="-106" charset="0"/>
              </a:rPr>
              <a:t>17th Annual</a:t>
            </a:r>
            <a:r>
              <a:rPr lang="en-GB" sz="1600" b="1">
                <a:ea typeface="Arial" pitchFamily="-106" charset="0"/>
                <a:cs typeface="Arial" pitchFamily="-106" charset="0"/>
              </a:rPr>
              <a:t> Report</a:t>
            </a:r>
            <a:endParaRPr lang="en-US" sz="1600" b="1">
              <a:ea typeface="Arial" pitchFamily="-106" charset="0"/>
              <a:cs typeface="Arial" pitchFamily="-106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51000" y="1438734"/>
            <a:ext cx="5842000" cy="3980533"/>
            <a:chOff x="1651000" y="1671935"/>
            <a:chExt cx="5842000" cy="3980533"/>
          </a:xfrm>
        </p:grpSpPr>
        <p:sp>
          <p:nvSpPr>
            <p:cNvPr id="17414" name="Rectangle 3"/>
            <p:cNvSpPr>
              <a:spLocks noChangeArrowheads="1"/>
            </p:cNvSpPr>
            <p:nvPr/>
          </p:nvSpPr>
          <p:spPr bwMode="auto">
            <a:xfrm>
              <a:off x="2438400" y="1671935"/>
              <a:ext cx="45466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1200" b="1" dirty="0" smtClean="0"/>
                <a:t>Figure 11.4</a:t>
              </a:r>
              <a:r>
                <a:rPr lang="en-US" sz="1200" b="1" dirty="0"/>
                <a:t>.</a:t>
              </a:r>
              <a:r>
                <a:rPr lang="en-US" sz="1200" dirty="0" smtClean="0"/>
                <a:t> Median time to wait listing for a kidney transplant, by renal centre (</a:t>
              </a:r>
              <a:r>
                <a:rPr lang="en-US" sz="1200" dirty="0" err="1" smtClean="0"/>
                <a:t>centres</a:t>
              </a:r>
              <a:r>
                <a:rPr lang="en-US" sz="1200" dirty="0" smtClean="0"/>
                <a:t> with &lt;10 patients excluded)</a:t>
              </a:r>
              <a:endParaRPr lang="en-US" sz="1200" dirty="0">
                <a:ea typeface="Arial" pitchFamily="-106" charset="0"/>
                <a:cs typeface="Arial" pitchFamily="-106" charset="0"/>
              </a:endParaRPr>
            </a:p>
          </p:txBody>
        </p:sp>
        <p:pic>
          <p:nvPicPr>
            <p:cNvPr id="5" name="Picture 4" descr="Slide11-04.t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1000" y="2164080"/>
              <a:ext cx="5842000" cy="348838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1456</TotalTime>
  <Words>154</Words>
  <Application>Microsoft Macintosh PowerPoint</Application>
  <PresentationFormat>On-screen Show (4:3)</PresentationFormat>
  <Paragraphs>8</Paragraphs>
  <Slides>4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Default Design</vt:lpstr>
      <vt:lpstr>Slide 1</vt:lpstr>
      <vt:lpstr>Slide 2</vt:lpstr>
      <vt:lpstr>Slide 3</vt:lpstr>
      <vt:lpstr>Slide 4</vt:lpstr>
    </vt:vector>
  </TitlesOfParts>
  <Company>Renal Registry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RRUser</dc:creator>
  <cp:lastModifiedBy>Mark Ralph</cp:lastModifiedBy>
  <cp:revision>80</cp:revision>
  <dcterms:created xsi:type="dcterms:W3CDTF">2015-01-08T09:26:16Z</dcterms:created>
  <dcterms:modified xsi:type="dcterms:W3CDTF">2015-01-08T09:26:22Z</dcterms:modified>
</cp:coreProperties>
</file>