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59" d="100"/>
          <a:sy n="59" d="100"/>
        </p:scale>
        <p:origin x="14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E37523-8C3D-F126-86B7-4F2E9A7FC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24744"/>
            <a:ext cx="8532440" cy="544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24CEC6A-5BF0-3493-22B4-551D3B6E6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4784"/>
            <a:ext cx="9144000" cy="434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87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DBAD00-3122-8100-A92F-7BAE764BD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6792"/>
            <a:ext cx="9144000" cy="432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973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FF758C-C00A-E2C5-380D-A48BB8B98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1412776"/>
            <a:ext cx="90678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70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EE35D3-BDA0-CF84-8779-C75133EC7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144000" cy="472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9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582490-7480-ABAF-26E6-7E3C926CD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144000" cy="441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90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6C0B94D-9563-40F5-B210-AF3827A9A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0768"/>
            <a:ext cx="9144000" cy="465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92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BFD44-A1F0-DEA2-EA5C-182BBCF3B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6792"/>
            <a:ext cx="9144000" cy="455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9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3D12BC-7885-83AD-4617-8D66A71E5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1772816"/>
            <a:ext cx="8696325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0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355657-1F25-B9E1-197E-8B87C6225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7" y="1772816"/>
            <a:ext cx="835342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C28824-B60A-7DD5-AFDF-0074BD3EB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816"/>
            <a:ext cx="9144000" cy="393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0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BEBCFA-6CE8-B077-0490-D773C466B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0808"/>
            <a:ext cx="9144000" cy="416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1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E05FF7-06B9-3297-E3B7-718EA2DF6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484784"/>
            <a:ext cx="89154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0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7C95D7-6A2A-8252-2DFC-453C0CB52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6792"/>
            <a:ext cx="9144000" cy="445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6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A14CAC-1E88-7757-147D-33DDFDC4F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776"/>
            <a:ext cx="9144000" cy="445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0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F21B1B-7AE7-2411-68FE-902AB8624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2" y="1412776"/>
            <a:ext cx="89058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9291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271</TotalTime>
  <Words>144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Lauren Windsor</cp:lastModifiedBy>
  <cp:revision>29</cp:revision>
  <dcterms:created xsi:type="dcterms:W3CDTF">2020-07-23T08:21:55Z</dcterms:created>
  <dcterms:modified xsi:type="dcterms:W3CDTF">2024-08-01T15:05:16Z</dcterms:modified>
</cp:coreProperties>
</file>