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59" d="100"/>
          <a:sy n="59" d="100"/>
        </p:scale>
        <p:origin x="14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2643A6-C339-F45A-4D14-BB48426DF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71" y="1123831"/>
            <a:ext cx="8311475" cy="534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36F5A3-DDB1-F204-E24E-1BDB0ECC4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23" y="1406420"/>
            <a:ext cx="8505267" cy="461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3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571176-3B10-3D13-6453-FC452A312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08" y="1523902"/>
            <a:ext cx="8549947" cy="478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1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E32BDB-4723-A042-7047-790A6B4D8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673134"/>
            <a:ext cx="9168397" cy="41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47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356053-14D6-8040-407B-EF39E473A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10" y="1758864"/>
            <a:ext cx="8645674" cy="37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5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AC42E2-6AD9-0048-E5BB-AB7272875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633" y="1749338"/>
            <a:ext cx="8783139" cy="383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8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CAF14F-AB0C-A50C-EE36-61AC46FC4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4" y="1911272"/>
            <a:ext cx="8871751" cy="367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1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761DBD-07A8-B6D0-70A2-1916A9D28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61" y="1968424"/>
            <a:ext cx="8779443" cy="354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3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AFDC16-2CC7-22DB-77AD-CA33C9F63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78" y="1876344"/>
            <a:ext cx="8640644" cy="371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61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8E0D12-FF49-93EE-AC3C-7A4262322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46" y="1854118"/>
            <a:ext cx="8873069" cy="380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01685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122</TotalTime>
  <Words>90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17</cp:revision>
  <dcterms:created xsi:type="dcterms:W3CDTF">2020-07-23T08:21:55Z</dcterms:created>
  <dcterms:modified xsi:type="dcterms:W3CDTF">2023-07-16T20:13:45Z</dcterms:modified>
</cp:coreProperties>
</file>