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Default Extension="tiff" ContentType="image/tif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19300" y="1854062"/>
            <a:ext cx="5105400" cy="3184651"/>
            <a:chOff x="2209800" y="1854062"/>
            <a:chExt cx="5105400" cy="3184651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209800" y="1854062"/>
              <a:ext cx="5105400" cy="458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9.1</a:t>
              </a:r>
              <a:r>
                <a:rPr lang="en-US" sz="1200" b="1" dirty="0"/>
                <a:t>.</a:t>
              </a:r>
              <a:r>
                <a:rPr lang="en-US" sz="1200" dirty="0" smtClean="0"/>
                <a:t> Proportion of incident 2011–2013 RRT patients wait-listed</a:t>
              </a:r>
            </a:p>
            <a:p>
              <a:pPr algn="ctr"/>
              <a:r>
                <a:rPr lang="en-US" sz="1200" dirty="0" smtClean="0"/>
                <a:t>prior to, or within two years of starting RRT, by </a:t>
              </a:r>
              <a:r>
                <a:rPr lang="en-US" sz="1200" smtClean="0"/>
                <a:t>renal </a:t>
              </a:r>
              <a:r>
                <a:rPr lang="en-US" sz="1200" smtClean="0"/>
                <a:t>centre 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9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362200"/>
              <a:ext cx="4445000" cy="267651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95500" y="1853512"/>
            <a:ext cx="4953000" cy="3243046"/>
            <a:chOff x="2286000" y="1853512"/>
            <a:chExt cx="4953000" cy="3243046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286000" y="1853512"/>
              <a:ext cx="4953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9.2</a:t>
              </a:r>
              <a:r>
                <a:rPr lang="en-US" sz="1200" b="1" dirty="0"/>
                <a:t>.</a:t>
              </a:r>
              <a:r>
                <a:rPr lang="en-US" sz="1200" dirty="0" smtClean="0"/>
                <a:t> Proportion of incident 2011–2013 RRT patients, listed by 31 December 2014, who received a transplant from a donor after brainstem death within two years of wait-listing, by renal centre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9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526792"/>
              <a:ext cx="4445000" cy="2569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656255"/>
            <a:ext cx="4508500" cy="3545491"/>
            <a:chOff x="2349500" y="1607403"/>
            <a:chExt cx="4508500" cy="3545491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613024" y="1607403"/>
              <a:ext cx="424497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9.3</a:t>
              </a:r>
              <a:r>
                <a:rPr lang="en-US" sz="1200" b="1" dirty="0"/>
                <a:t>.</a:t>
              </a:r>
              <a:r>
                <a:rPr lang="en-US" sz="1200" dirty="0" smtClean="0"/>
                <a:t> Proportion of incident 2011–2013 RRT patients, listed by 31 December 2014, who received a transplant from a donor after circulatory death or living donor within two years of wait-listing, by renal centre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9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96312"/>
              <a:ext cx="4445000" cy="26565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03450" y="1752600"/>
            <a:ext cx="4737100" cy="3101711"/>
            <a:chOff x="2349500" y="1752600"/>
            <a:chExt cx="4737100" cy="3101711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362200" y="1752600"/>
              <a:ext cx="4724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9.4.</a:t>
              </a:r>
              <a:r>
                <a:rPr lang="en-US" sz="1200" dirty="0" smtClean="0"/>
                <a:t> Proportion of incident 2011–2013 RRT patients, listed by 31 December 2014, who received a transplant from any donor type (donor after brainstem death, donor after circulatory death or living donor) within two years of wait-listing, by renal centre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9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657856"/>
              <a:ext cx="4445000" cy="21964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03450" y="1905000"/>
            <a:ext cx="4737100" cy="3425617"/>
            <a:chOff x="2349500" y="1905000"/>
            <a:chExt cx="4737100" cy="3425617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561286" y="1905000"/>
              <a:ext cx="45253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9.5. </a:t>
              </a:r>
              <a:r>
                <a:rPr lang="en-US" sz="1200" dirty="0" smtClean="0"/>
                <a:t>Median time (or final event time) from starting RRT to wait-listing, by renal centre in the 2011–2013 incident cohort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9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12492"/>
              <a:ext cx="4445000" cy="291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219</Words>
  <Application>Microsoft Macintosh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Slide 1</vt:lpstr>
      <vt:lpstr>Slide 2</vt:lpstr>
      <vt:lpstr>Slide 3</vt:lpstr>
      <vt:lpstr>Slide 4</vt:lpstr>
      <vt:lpstr>Slide 5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147</cp:revision>
  <dcterms:created xsi:type="dcterms:W3CDTF">2018-06-28T13:35:58Z</dcterms:created>
  <dcterms:modified xsi:type="dcterms:W3CDTF">2018-06-28T13:36:39Z</dcterms:modified>
</cp:coreProperties>
</file>