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48095"/>
            <a:ext cx="8890000" cy="3899217"/>
            <a:chOff x="127000" y="1448095"/>
            <a:chExt cx="8890000" cy="3899217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295400" y="1448095"/>
              <a:ext cx="693420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7.1a.</a:t>
              </a:r>
              <a:r>
                <a:rPr lang="en-US" sz="1200" dirty="0" smtClean="0"/>
                <a:t> Median URR achieved in prevalent patients on HD by centre, 30/9/2014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594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75105"/>
            <a:ext cx="8890000" cy="3954007"/>
            <a:chOff x="127000" y="1475105"/>
            <a:chExt cx="8890000" cy="3954007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444540" y="1475105"/>
              <a:ext cx="6480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7.1b.</a:t>
              </a:r>
              <a:r>
                <a:rPr lang="en-US" sz="1200" dirty="0" smtClean="0"/>
                <a:t> Median URR achieved in female prevalent patients on HD by centre, 30/9/2014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1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600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63072"/>
            <a:ext cx="8890000" cy="3886105"/>
            <a:chOff x="127000" y="1463072"/>
            <a:chExt cx="8890000" cy="3886105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990600" y="1463072"/>
              <a:ext cx="7620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7.1c.</a:t>
              </a:r>
              <a:r>
                <a:rPr lang="en-US" sz="1200" dirty="0" smtClean="0"/>
                <a:t> Median URR achieved in male prevalent patients on HD by centre, 30/9/2014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1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596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75725"/>
            <a:ext cx="8890000" cy="3922822"/>
            <a:chOff x="127000" y="1475725"/>
            <a:chExt cx="8890000" cy="3922822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990600" y="1475725"/>
              <a:ext cx="7620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7.2.</a:t>
              </a:r>
              <a:r>
                <a:rPr lang="en-US" sz="1200" dirty="0" smtClean="0"/>
                <a:t> Percentage of prevalent patients on HD with URR &gt;65% by centre, 30/9/2014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5697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511997"/>
            <a:ext cx="5842000" cy="3871917"/>
            <a:chOff x="1651000" y="1511997"/>
            <a:chExt cx="5842000" cy="3871917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438400" y="1511997"/>
              <a:ext cx="46310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7.3. </a:t>
              </a:r>
              <a:r>
                <a:rPr lang="en-US" sz="1200" dirty="0" smtClean="0"/>
                <a:t>Change in the percentage of prevalent patients on HD with URR &gt;65% and the median URR between 2001 and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57400"/>
              <a:ext cx="5842000" cy="33265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49818"/>
            <a:ext cx="5842000" cy="3179382"/>
            <a:chOff x="1651000" y="1849818"/>
            <a:chExt cx="5842000" cy="317938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516187" y="1849818"/>
              <a:ext cx="4494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7.4.</a:t>
              </a:r>
              <a:r>
                <a:rPr lang="en-US" sz="1200" dirty="0" smtClean="0"/>
                <a:t> Percentage of prevalent patients on HD achieving URR &gt;65% by time on RRT between 2000 and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56885"/>
              <a:ext cx="5842000" cy="26723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95330"/>
            <a:ext cx="8890000" cy="3949351"/>
            <a:chOff x="127000" y="1495330"/>
            <a:chExt cx="8890000" cy="3949351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061734" y="1495330"/>
              <a:ext cx="7244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7.5a.</a:t>
              </a:r>
              <a:r>
                <a:rPr lang="en-US" sz="1200" dirty="0" smtClean="0"/>
                <a:t> Median URR in the first quarter of starting RRT in incident patients who started HD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615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58771"/>
            <a:ext cx="8890000" cy="3905104"/>
            <a:chOff x="127000" y="1458771"/>
            <a:chExt cx="8890000" cy="3905104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990600" y="1458771"/>
              <a:ext cx="7620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/>
                <a:t>Figure </a:t>
              </a:r>
              <a:r>
                <a:rPr lang="en-US" sz="1200" b="1" dirty="0" smtClean="0"/>
                <a:t>7.5b.</a:t>
              </a:r>
              <a:r>
                <a:rPr lang="en-US" sz="1200" dirty="0" smtClean="0"/>
                <a:t> Median URR one year after starting RRT for incident patients who started HD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7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611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214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100</cp:revision>
  <dcterms:created xsi:type="dcterms:W3CDTF">2016-04-06T13:17:08Z</dcterms:created>
  <dcterms:modified xsi:type="dcterms:W3CDTF">2016-04-06T13:20:06Z</dcterms:modified>
</cp:coreProperties>
</file>