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708801"/>
            <a:ext cx="4445000" cy="3356181"/>
            <a:chOff x="2349500" y="1708801"/>
            <a:chExt cx="4445000" cy="3356181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667000" y="1708801"/>
              <a:ext cx="3810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4.1</a:t>
              </a:r>
              <a:r>
                <a:rPr lang="en-US" sz="1200" b="1" dirty="0"/>
                <a:t>.</a:t>
              </a:r>
              <a:r>
                <a:rPr lang="en-US" sz="1200" dirty="0" smtClean="0"/>
                <a:t> RRT treatment used by 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in 2014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4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09800"/>
              <a:ext cx="4445000" cy="2855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676741"/>
            <a:ext cx="4445000" cy="3455410"/>
            <a:chOff x="2349500" y="1676741"/>
            <a:chExt cx="4445000" cy="3455410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655681" y="1676741"/>
              <a:ext cx="38326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4.2</a:t>
              </a:r>
              <a:r>
                <a:rPr lang="en-US" sz="1200" b="1" dirty="0"/>
                <a:t>.</a:t>
              </a:r>
              <a:r>
                <a:rPr lang="en-US" sz="1200" dirty="0" smtClean="0"/>
                <a:t> Treatment modality at start of RRT in 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in 2014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4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09800"/>
              <a:ext cx="4445000" cy="29223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49500" y="1430747"/>
            <a:ext cx="4454525" cy="3937205"/>
            <a:chOff x="2349500" y="1430747"/>
            <a:chExt cx="4454525" cy="3937205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743200" y="1430747"/>
              <a:ext cx="40608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4.3</a:t>
              </a:r>
              <a:r>
                <a:rPr lang="en-US" sz="1200" b="1" dirty="0"/>
                <a:t>.</a:t>
              </a:r>
              <a:r>
                <a:rPr lang="en-US" sz="1200" dirty="0" smtClean="0"/>
                <a:t> Primary renal disease percentage in incident and prevalent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in 2014 for whom a causative diagnosis was reported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4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33600"/>
              <a:ext cx="4445000" cy="3234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342491"/>
            <a:ext cx="5842000" cy="4163520"/>
            <a:chOff x="1651000" y="1342491"/>
            <a:chExt cx="5842000" cy="4163520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235200" y="1342491"/>
              <a:ext cx="508000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4.4.</a:t>
              </a:r>
              <a:r>
                <a:rPr lang="en-US" sz="1200" dirty="0" smtClean="0"/>
                <a:t> Treatment modality at start of RRT by 5-year time period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4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1676400"/>
              <a:ext cx="5842000" cy="38296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18th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355671"/>
            <a:ext cx="5842000" cy="4130729"/>
            <a:chOff x="1651000" y="1355671"/>
            <a:chExt cx="5842000" cy="4130729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209800" y="1355671"/>
              <a:ext cx="51644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4.5. </a:t>
              </a:r>
              <a:r>
                <a:rPr lang="en-US" sz="1200" dirty="0" smtClean="0"/>
                <a:t>Unadjusted KM survival in </a:t>
              </a:r>
              <a:r>
                <a:rPr lang="en-US" sz="1200" dirty="0" err="1" smtClean="0"/>
                <a:t>paediatric</a:t>
              </a:r>
              <a:r>
                <a:rPr lang="en-US" sz="1200" dirty="0" smtClean="0"/>
                <a:t> patients &lt;16 years old starting RRT between 2000 and 2013, by age at start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04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1877606"/>
              <a:ext cx="5842000" cy="36087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126</Words>
  <Application>Microsoft Macintosh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Slide 1</vt:lpstr>
      <vt:lpstr>Slide 2</vt:lpstr>
      <vt:lpstr>Slide 3</vt:lpstr>
      <vt:lpstr>Slide 4</vt:lpstr>
      <vt:lpstr>Slide 5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103</cp:revision>
  <dcterms:created xsi:type="dcterms:W3CDTF">2016-04-06T13:36:17Z</dcterms:created>
  <dcterms:modified xsi:type="dcterms:W3CDTF">2016-04-06T13:40:01Z</dcterms:modified>
</cp:coreProperties>
</file>