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3586A1-13D8-DD4B-9FB6-B52118C5E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2600-6137-A54A-99DA-FBB9EFFF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CE76-68F1-904E-8EAA-B2F302F1D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9458-B0CC-6F42-BA4A-8D37EC35C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3187-A90A-A144-B468-F0255031F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6D4A-C825-254F-9D4E-352526EBF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6D82-E084-6742-8A74-162AEB98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A7AD-02CE-5543-B6B2-30A1957F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0203-9CA3-EA47-B63C-8B94430E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9B35-08D5-2E4F-83EA-CDAC6535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728B-CC23-A049-A05A-2B4F2BF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3F41-C6BE-9D4A-A1CB-3F675AE23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963776E-1DF2-6049-BAC2-4951F4177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9500" y="1495784"/>
            <a:ext cx="4445000" cy="3866432"/>
            <a:chOff x="2349500" y="1315168"/>
            <a:chExt cx="4445000" cy="3866432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819400" y="1315168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Figure D.1.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95% confidence limits for incidence rate of 115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for population </a:t>
              </a:r>
              <a:r>
                <a:rPr lang="en-US" sz="1200" dirty="0" smtClean="0"/>
                <a:t>size 80,000–800,000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AppD-F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802695"/>
              <a:ext cx="4445000" cy="33789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9500" y="1493784"/>
            <a:ext cx="4445000" cy="3870433"/>
            <a:chOff x="2349500" y="1748135"/>
            <a:chExt cx="4445000" cy="3870433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19400" y="1748135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D.2.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95% confidence limits for incidence rate of 115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for population </a:t>
              </a:r>
              <a:r>
                <a:rPr lang="en-US" sz="1200" dirty="0" smtClean="0"/>
                <a:t>size 80,000–4 million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AppD-F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58568"/>
              <a:ext cx="4445000" cy="336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9500" y="1499092"/>
            <a:ext cx="4457700" cy="3859817"/>
            <a:chOff x="2349500" y="1752600"/>
            <a:chExt cx="4457700" cy="3859817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819400" y="1752600"/>
              <a:ext cx="398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D.3.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95% confidence limits for prevalence rate of 913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for catchment </a:t>
              </a:r>
              <a:r>
                <a:rPr lang="en-US" sz="1200" dirty="0" smtClean="0"/>
                <a:t>population size 50,000–800,000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AppD-F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60092"/>
              <a:ext cx="4445000" cy="33523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49500" y="1504021"/>
            <a:ext cx="4508500" cy="3849958"/>
            <a:chOff x="2349500" y="1752600"/>
            <a:chExt cx="4508500" cy="3849958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679700" y="1752600"/>
              <a:ext cx="41783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/>
                <a:t>Figure D.4.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95% confidence limits for prevalence rate of 913 </a:t>
              </a:r>
              <a:r>
                <a:rPr lang="en-US" sz="1200" dirty="0" err="1" smtClean="0"/>
                <a:t>pmp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for catchment </a:t>
              </a:r>
              <a:r>
                <a:rPr lang="en-US" sz="1200" dirty="0" smtClean="0"/>
                <a:t>population size 50,000–1.25 million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AppD-F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60092"/>
              <a:ext cx="4445000" cy="334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112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83</cp:revision>
  <dcterms:created xsi:type="dcterms:W3CDTF">2016-04-07T08:39:15Z</dcterms:created>
  <dcterms:modified xsi:type="dcterms:W3CDTF">2016-04-07T08:49:09Z</dcterms:modified>
</cp:coreProperties>
</file>