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59" d="100"/>
          <a:sy n="59" d="100"/>
        </p:scale>
        <p:origin x="14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01/08/2024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7E6F0B-68BE-7DBF-4AC7-A6A81479F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86" y="1124744"/>
            <a:ext cx="8508627" cy="563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CE6D6D-6F78-7FD6-880B-81DD3F784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40768"/>
            <a:ext cx="9144000" cy="481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8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953841-49C2-DA3E-CDD6-B6E321C868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1412776"/>
            <a:ext cx="8143875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0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228250-2E29-FDC9-5BAD-C8EEEB0FD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9144000" cy="398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C9730-A6F0-E41C-A0B9-95C50259C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9144000" cy="407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0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E690F0-F326-EF23-86FA-FA2521B23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9144000" cy="399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1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251D06-4A50-1947-B43F-D8527D490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9144000" cy="396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0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D982F3-6476-4818-3677-7145752A8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6"/>
            <a:ext cx="9144000" cy="389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6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624AF6-9E9A-0C6C-9841-E4D6DAFC4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44824"/>
            <a:ext cx="9144000" cy="385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0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26th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31/12/2022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579661-C87A-11D0-A5B6-06B44C685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1484784"/>
            <a:ext cx="90678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39291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262</TotalTime>
  <Words>90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Lauren Windsor</cp:lastModifiedBy>
  <cp:revision>27</cp:revision>
  <dcterms:created xsi:type="dcterms:W3CDTF">2020-07-23T08:21:55Z</dcterms:created>
  <dcterms:modified xsi:type="dcterms:W3CDTF">2024-08-01T14:44:48Z</dcterms:modified>
</cp:coreProperties>
</file>