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59" d="100"/>
          <a:sy n="59" d="100"/>
        </p:scale>
        <p:origin x="14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01/08/2024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3D9CA-125E-F34E-6B21-4AF3F2FCE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75" y="1096211"/>
            <a:ext cx="8115250" cy="550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31676-4CE7-A104-40C3-466D1E9C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" y="1628800"/>
            <a:ext cx="9144000" cy="39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6ECAB-9B93-1918-97A5-ADCF84C8F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407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880A3-639D-B61B-4B6B-51263CE96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9144000" cy="37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A945D-1818-DD64-7DE1-DACCC4D5B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16"/>
            <a:ext cx="9144000" cy="37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AFF66-0437-3981-BA61-50A50CA1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9144000" cy="39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E025A2-09F3-C525-1140-33F5A1773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1484784"/>
            <a:ext cx="88296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7FC3E-5078-D715-8F0F-866729AE6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9939"/>
            <a:ext cx="9144000" cy="52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18A84-5E6A-5A45-23C8-51CCD542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45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F7ED7-4448-DBCF-6057-FC80D4381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46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CC55C6-31EA-8C88-BD3F-4506EBD1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1268760"/>
            <a:ext cx="89439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55416B-78CF-41BF-41AC-46CADA00F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38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9A89C-6A1B-F8B2-85DA-0E87CCC76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1772816"/>
            <a:ext cx="90963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775B6-EE41-F6DB-48CA-7EDC7D35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37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30662-0BCA-3E66-ADD6-242EE2C4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340768"/>
            <a:ext cx="83629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26th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02CF9-1C5D-80F6-DE08-413C4E948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37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234</TotalTime>
  <Words>144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24</cp:revision>
  <dcterms:created xsi:type="dcterms:W3CDTF">2020-07-23T08:21:55Z</dcterms:created>
  <dcterms:modified xsi:type="dcterms:W3CDTF">2024-08-01T14:13:58Z</dcterms:modified>
</cp:coreProperties>
</file>