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59" d="100"/>
          <a:sy n="59" d="100"/>
        </p:scale>
        <p:origin x="14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6026CD-E8AE-E494-39F0-311D08A7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3277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5170B3-80B2-BFFD-D45D-C7BF1DBB0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50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6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82E40B-F743-3491-A7D4-EBCEE8FF3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24744"/>
            <a:ext cx="8064896" cy="54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4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442A05-3061-2618-A380-7162FF2D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39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6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8AA78-1106-E71C-9185-DFBA0A8DF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119187"/>
            <a:ext cx="89535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0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6F4B9-CF13-6479-F51D-561BBAF6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228725"/>
            <a:ext cx="86582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8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2F20EB-AF88-3C35-7D46-2BE045E58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556792"/>
            <a:ext cx="84105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5" y="1181651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15C1D-0F61-16A7-9F79-B2F940108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12" y="0"/>
            <a:ext cx="5964288" cy="6858000"/>
          </a:xfrm>
          <a:prstGeom prst="rect">
            <a:avLst/>
          </a:prstGeom>
        </p:spPr>
      </p:pic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18377" y="548680"/>
            <a:ext cx="3137981" cy="4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5963C-0D4F-D558-7112-548DE9848339}"/>
              </a:ext>
            </a:extLst>
          </p:cNvPr>
          <p:cNvSpPr txBox="1"/>
          <p:nvPr/>
        </p:nvSpPr>
        <p:spPr>
          <a:xfrm>
            <a:off x="281416" y="3573016"/>
            <a:ext cx="34028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2.16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dialysis access used for adult patients incident to KRT in 2022 by centre</a:t>
            </a: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incident patients on KRT in a centre in brackets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Centres are ordered by decreasing use of lines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AVF – arteriovenous fistula; AVG – arteriovenous graft; NTL – non-tunnelled line; TL – tunnelled line</a:t>
            </a:r>
          </a:p>
        </p:txBody>
      </p:sp>
    </p:spTree>
    <p:extLst>
      <p:ext uri="{BB962C8B-B14F-4D97-AF65-F5344CB8AC3E}">
        <p14:creationId xmlns:p14="http://schemas.microsoft.com/office/powerpoint/2010/main" val="442207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F4961-DEE5-1F00-852A-179FC5E4D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45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1E629B-EA94-A2E5-AE04-0576E713E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49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3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7EDF2-70BA-8D20-4D68-369C39CB8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8"/>
            <a:ext cx="9144000" cy="40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4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A88844-F986-7968-4AE0-E1E801C41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43946"/>
            <a:ext cx="84677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2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EFE104-032E-C50A-FC4C-3503AE3C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44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8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FBAC92-6C04-C041-A144-27BC7489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4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9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564604-640B-BA1D-9AE2-06588E418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45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0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D2D9FC-D3B3-E2D1-FC37-8CB906E37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46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4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022E1D-962F-9969-E50A-E6800A82D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0058"/>
            <a:ext cx="9144000" cy="47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97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E03AA9-F70A-97A5-979D-989610458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4021"/>
            <a:ext cx="9144000" cy="47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9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CB0E5-FE7A-D2E1-861A-4D46C3C4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196752"/>
            <a:ext cx="88201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F7F75-EC84-DAB8-FDB0-26E382FD7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033255"/>
            <a:ext cx="84772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7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131E6B-1E2E-D523-37EB-FEF67F06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43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7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5" y="1181651"/>
            <a:ext cx="1594203" cy="74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37B01F-A87E-32DE-6B82-F51AFEB0E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83"/>
          <a:stretch/>
        </p:blipFill>
        <p:spPr>
          <a:xfrm>
            <a:off x="3194167" y="0"/>
            <a:ext cx="5770321" cy="6822520"/>
          </a:xfrm>
          <a:prstGeom prst="rect">
            <a:avLst/>
          </a:prstGeom>
        </p:spPr>
      </p:pic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18377" y="548680"/>
            <a:ext cx="3137981" cy="4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5963C-0D4F-D558-7112-548DE9848339}"/>
              </a:ext>
            </a:extLst>
          </p:cNvPr>
          <p:cNvSpPr txBox="1"/>
          <p:nvPr/>
        </p:nvSpPr>
        <p:spPr>
          <a:xfrm>
            <a:off x="323528" y="3645024"/>
            <a:ext cx="3186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2.6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KRT modality at 1 year for incident adult KRT patients who started KRT in 2021 by centre</a:t>
            </a: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patients in a centre in brackets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– moved out of a centre but did not reappear in another centre;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 – recovered kidney function;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– treatment withdrawal</a:t>
            </a:r>
          </a:p>
        </p:txBody>
      </p:sp>
    </p:spTree>
    <p:extLst>
      <p:ext uri="{BB962C8B-B14F-4D97-AF65-F5344CB8AC3E}">
        <p14:creationId xmlns:p14="http://schemas.microsoft.com/office/powerpoint/2010/main" val="86343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5" y="1181651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57543-86FD-F945-5D09-3A429C308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333" y="0"/>
            <a:ext cx="5634398" cy="6858000"/>
          </a:xfrm>
          <a:prstGeom prst="rect">
            <a:avLst/>
          </a:prstGeom>
        </p:spPr>
      </p:pic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18377" y="548680"/>
            <a:ext cx="3137981" cy="4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5963C-0D4F-D558-7112-548DE9848339}"/>
              </a:ext>
            </a:extLst>
          </p:cNvPr>
          <p:cNvSpPr txBox="1"/>
          <p:nvPr/>
        </p:nvSpPr>
        <p:spPr>
          <a:xfrm>
            <a:off x="323528" y="3645024"/>
            <a:ext cx="3186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2.7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KRT modality at 1 year for incident adult PD patients who started KRT in 2021 by centre</a:t>
            </a: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patients in a centre in brackets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– moved out of a centre but did not reappear in another centre;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 – recovered kidney function;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– treatment withdrawal</a:t>
            </a:r>
          </a:p>
        </p:txBody>
      </p:sp>
    </p:spTree>
    <p:extLst>
      <p:ext uri="{BB962C8B-B14F-4D97-AF65-F5344CB8AC3E}">
        <p14:creationId xmlns:p14="http://schemas.microsoft.com/office/powerpoint/2010/main" val="15028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062BD6-D0AA-2A15-64BC-C5C2B098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46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1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609A8-471A-11C3-71FB-C58C35026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4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59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211</TotalTime>
  <Words>383</Words>
  <Application>Microsoft Office PowerPoint</Application>
  <PresentationFormat>On-screen Show (4:3)</PresentationFormat>
  <Paragraphs>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21</cp:revision>
  <dcterms:created xsi:type="dcterms:W3CDTF">2020-07-23T08:21:55Z</dcterms:created>
  <dcterms:modified xsi:type="dcterms:W3CDTF">2024-08-01T13:42:56Z</dcterms:modified>
</cp:coreProperties>
</file>