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4660"/>
  </p:normalViewPr>
  <p:slideViewPr>
    <p:cSldViewPr>
      <p:cViewPr varScale="1">
        <p:scale>
          <a:sx n="59" d="100"/>
          <a:sy n="59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>
                <a:ea typeface="Arial" pitchFamily="-106" charset="0"/>
                <a:cs typeface="Arial" pitchFamily="-106" charset="0"/>
              </a:rPr>
            </a:br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16/07/2023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0B4831-103B-9F48-B1D1-B672BE4D2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464" y="1340767"/>
            <a:ext cx="8193992" cy="505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0C8DC8-C9B9-C787-8155-F64D2BA0E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87" y="1673134"/>
            <a:ext cx="8794788" cy="41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666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E8BAB2B-E980-1B34-B68C-4540CDC1B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99" y="1625507"/>
            <a:ext cx="8786322" cy="417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534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4E8AB3B-5DCD-8F5C-540B-6B56E4D0D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274" y="1638208"/>
            <a:ext cx="8983759" cy="43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377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5F00B45-CEEF-028D-AFF8-1CD3A6D08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72" y="1504850"/>
            <a:ext cx="8816996" cy="437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867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298A0CC-41C2-FC5C-B13A-8C74B8CA9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714" y="1701710"/>
            <a:ext cx="8642798" cy="417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75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1B69AF3-3D59-2783-4655-64F425335B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412" y="1606456"/>
            <a:ext cx="8683002" cy="427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982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DF59148-264F-284F-07B0-6C8712B21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698" y="1542952"/>
            <a:ext cx="8857165" cy="440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3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4533889-6A72-C498-D37D-04B709D0F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25" y="1800141"/>
            <a:ext cx="8639069" cy="40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9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FA84721-CAC9-FA9C-8C34-B5B32B20B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826" y="1930322"/>
            <a:ext cx="8437442" cy="394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55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1532A2B-5B7E-8C0F-2610-276C15A98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513" y="1819192"/>
            <a:ext cx="8796780" cy="377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1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554350F-78D9-899F-DF4D-A3E1C2D10E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474" y="1711236"/>
            <a:ext cx="8725072" cy="3950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8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EF44CE7-FBAB-B638-C2D4-A801711164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954" y="1730287"/>
            <a:ext cx="8576492" cy="407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1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AE819D5-5223-3003-219A-809DD09F1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23" y="1714412"/>
            <a:ext cx="8704424" cy="409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4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8B5084D-94A8-EE3E-EEE8-A62488534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62" y="1530251"/>
            <a:ext cx="8721518" cy="442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929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>
                <a:ea typeface="Arial" pitchFamily="-106" charset="0"/>
                <a:cs typeface="Arial" pitchFamily="-106" charset="0"/>
              </a:rPr>
              <a:t>25th Annual Report</a:t>
            </a:r>
          </a:p>
          <a:p>
            <a:pPr algn="ctr"/>
            <a:r>
              <a:rPr lang="en-US" sz="1400" b="1" dirty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31/12/2021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7F071F77-45D3-4D5D-9331-CA079C58B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77" y="379117"/>
            <a:ext cx="1594203" cy="74562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31D9BA-36DA-227D-A53C-E86B6795B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75" y="1682660"/>
            <a:ext cx="8657361" cy="426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03096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157</TotalTime>
  <Words>144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Zoe Plummer</cp:lastModifiedBy>
  <cp:revision>18</cp:revision>
  <dcterms:created xsi:type="dcterms:W3CDTF">2020-07-23T08:21:55Z</dcterms:created>
  <dcterms:modified xsi:type="dcterms:W3CDTF">2023-07-16T20:25:15Z</dcterms:modified>
</cp:coreProperties>
</file>