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59" d="100"/>
          <a:sy n="59" d="100"/>
        </p:scale>
        <p:origin x="14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B846B-A829-6096-15E3-84105A3AD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3" y="1111130"/>
            <a:ext cx="8513265" cy="5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A286C-550D-D781-3B0E-A6CFDB9A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41" y="1863644"/>
            <a:ext cx="8579079" cy="38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0682D-8B64-E630-8BC0-44B3587F2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5" y="1596930"/>
            <a:ext cx="8565007" cy="44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F977B-C3BB-4591-0463-B0DE33D0B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86" y="1292114"/>
            <a:ext cx="8244445" cy="49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A83D8-D2FF-0DAD-9C03-BFDCB8582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6" y="1358793"/>
            <a:ext cx="8575358" cy="49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59B24-531A-98FF-9DC9-1AE55C7E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9" y="1263538"/>
            <a:ext cx="8185473" cy="521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3E6E0-E360-5B4F-40F9-B658A14F8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" y="1663609"/>
            <a:ext cx="8916478" cy="41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37586-CFB5-0D30-07A5-3A6123C71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2" y="1539778"/>
            <a:ext cx="8789786" cy="44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6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C7BCE-811E-1AA4-9596-BF4108B8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" y="1628682"/>
            <a:ext cx="8879329" cy="42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1D2DD9-7301-C6CF-66E5-AD8B556D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2" y="1444522"/>
            <a:ext cx="8677598" cy="47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7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8F4C1F-8B59-D75F-B85E-0894FFD4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" y="1988840"/>
            <a:ext cx="904766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4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AF33EA-8DF9-38A7-3227-EC3CDDB4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45" y="1977950"/>
            <a:ext cx="9026902" cy="36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3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6BA019-A82D-FCF2-9084-493C4BC01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52" y="1873170"/>
            <a:ext cx="8767909" cy="38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036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131</TotalTime>
  <Words>117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Zoe Plummer</cp:lastModifiedBy>
  <cp:revision>17</cp:revision>
  <dcterms:created xsi:type="dcterms:W3CDTF">2020-07-23T08:21:55Z</dcterms:created>
  <dcterms:modified xsi:type="dcterms:W3CDTF">2023-07-16T20:05:32Z</dcterms:modified>
</cp:coreProperties>
</file>