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60"/>
  </p:normalViewPr>
  <p:slideViewPr>
    <p:cSldViewPr>
      <p:cViewPr varScale="1">
        <p:scale>
          <a:sx n="59" d="100"/>
          <a:sy n="59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6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3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22nd Annual Report</a:t>
            </a:r>
            <a:br>
              <a:rPr lang="en-US" sz="1600" b="1" dirty="0">
                <a:ea typeface="Arial" pitchFamily="-106" charset="0"/>
                <a:cs typeface="Arial" pitchFamily="-106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5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840D-0970-4BB3-B65A-B8F95839AE8E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3AA-9920-4B11-BA5B-0498E558DEC6}" type="datetimeFigureOut">
              <a:rPr lang="en-GB" smtClean="0"/>
              <a:t>16/07/2023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4B136C-FD87-535C-F898-452705D40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35" y="1527997"/>
            <a:ext cx="7372729" cy="491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BE2D19-BFB7-8BDF-B7B1-52DBB01A7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7" y="1723937"/>
            <a:ext cx="9003758" cy="393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3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BE350F-21ED-D7BB-76E7-8644E15BA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4" y="1695360"/>
            <a:ext cx="8658129" cy="396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7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4FEA25-419C-B60B-8AFC-1B7B5148A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43" y="1854118"/>
            <a:ext cx="8627466" cy="351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34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200195-0E59-B3D9-BC78-B104CF8A5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41" y="1739812"/>
            <a:ext cx="8697921" cy="392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45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7564A7-2D55-5A2A-6150-70782373D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0" y="1828718"/>
            <a:ext cx="9018614" cy="383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45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FEE8CE-A6E7-7E91-3D12-AA1C226F0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68" y="1777914"/>
            <a:ext cx="8900336" cy="40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9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74FC9A-8816-BF45-6C4D-2630419D2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02" y="1466748"/>
            <a:ext cx="8266938" cy="456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2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75D8EF-9D4C-D83A-616E-C006401CB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56" y="1549303"/>
            <a:ext cx="8762792" cy="439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9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BDC5E8-F669-D76D-54EF-3C4597839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4" y="1425472"/>
            <a:ext cx="8727689" cy="469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0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100DAB-19D8-2B6F-92D3-3702A0196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45" y="1320691"/>
            <a:ext cx="8215203" cy="494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2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2A8FFA-E6E8-D15A-A82D-70EB39A3D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50" y="1816016"/>
            <a:ext cx="8775233" cy="39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048285-4906-E69E-136D-A652287C0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27" y="1895396"/>
            <a:ext cx="8510939" cy="362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4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05B936-7092-E474-12F0-26090D672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45" y="1816016"/>
            <a:ext cx="8853706" cy="37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0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E120D9-2E96-7D7C-0C55-C9F1A6014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07" y="1663609"/>
            <a:ext cx="8396057" cy="444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>
                <a:ea typeface="Arial" pitchFamily="-106" charset="0"/>
                <a:cs typeface="Arial" pitchFamily="-106" charset="0"/>
              </a:rPr>
              <a:t>25th Annual Report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F071F77-45D3-4D5D-9331-CA079C58B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277" y="379117"/>
            <a:ext cx="1594203" cy="74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3BD3CA-89F0-7F4A-E61D-39B94AB2D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4" y="1882695"/>
            <a:ext cx="8646631" cy="356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19608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template_22nd_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Slide_template_22nd_report</Template>
  <TotalTime>153</TotalTime>
  <Words>144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Slide_template_22nd_report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Sharece Charles</dc:creator>
  <cp:lastModifiedBy>Zoe Plummer</cp:lastModifiedBy>
  <cp:revision>17</cp:revision>
  <dcterms:created xsi:type="dcterms:W3CDTF">2020-07-23T08:21:55Z</dcterms:created>
  <dcterms:modified xsi:type="dcterms:W3CDTF">2023-07-16T19:38:02Z</dcterms:modified>
</cp:coreProperties>
</file>