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5" r:id="rId8"/>
    <p:sldId id="269" r:id="rId9"/>
    <p:sldId id="270" r:id="rId10"/>
    <p:sldId id="271" r:id="rId11"/>
    <p:sldId id="272" r:id="rId12"/>
    <p:sldId id="273" r:id="rId13"/>
    <p:sldId id="274" r:id="rId14"/>
    <p:sldId id="266" r:id="rId15"/>
    <p:sldId id="267" r:id="rId16"/>
    <p:sldId id="268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2" d="100"/>
          <a:sy n="62" d="100"/>
        </p:scale>
        <p:origin x="137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 Pathways adult patients could follow to be included in the UK 2020 prevalent KRT population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Note that patients receiving dialysis for acute kidney injury (AKI) are only included in this chapter if they had a timeline or KRT modality code for chronic KRT at the end of 2020 or if they had been on KRT for ≥90 days and were on KRT at the end of 2020.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CKD – chronic kidney disease; Tx – transplant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1CDE04-53D0-40FE-891E-AC5D0548A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1052736"/>
            <a:ext cx="80962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4969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3.10 Adult patients prevalent to HD on 31/12/2020 treated with satellite HD or HHD by centre</a:t>
            </a:r>
            <a:endParaRPr lang="en-GB" sz="1800" b="0" i="0" u="none" strike="noStrike" baseline="30000" dirty="0">
              <a:solidFill>
                <a:srgbClr val="E5007D"/>
              </a:solidFill>
              <a:latin typeface="MinionPro-Regular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There were no satellite units in Northern Ireland and Scottish centres were excluded because data on satellite HD were not available.</a:t>
            </a:r>
            <a:r>
              <a:rPr lang="en-GB" sz="1800" b="0" i="0" u="none" strike="noStrike" baseline="30000" dirty="0">
                <a:solidFill>
                  <a:srgbClr val="E5007D"/>
                </a:solidFill>
                <a:latin typeface="MinionPro-Regular"/>
              </a:rPr>
              <a:t>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043698-E40B-445F-B118-966F003FC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" y="1719262"/>
            <a:ext cx="850582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37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776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3.11 1 year survival (adjusted to age 60 years) of adult patients prevalent to dialysis on 31/12/2019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A1A913-E3C6-4AEE-B4D3-9E053868E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75" y="1304925"/>
            <a:ext cx="72580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94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3.12 1 year survival (adjusted to 60 years, male and median comorbidity score) of adult patients prevalent to dialysis on 31/12/2019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DE04C0-89AB-453D-A2CE-FA4A4720B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737" y="1295400"/>
            <a:ext cx="72485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2728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3.13 1 year survival (unadjusted) of adult patients prevalent to dialysis on 31/12/2019 by age group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EAFE54-C40D-4873-A225-4D187036F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162" y="1423987"/>
            <a:ext cx="73056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38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3.14 1 year death rate per 1,000 patient years for adult patients prevalent to dialysis on 31/12/2019 by country and age group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84A6C6-CE3C-40C1-B1F4-521F4C90F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775" y="1290637"/>
            <a:ext cx="74104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1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3.15 1 year survival (adjusted to age 60 years) for prevalent adult dialysis patients by country between 2010 and 2019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3E4507-B27C-4D13-9728-D7F798BB5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7" y="1314450"/>
            <a:ext cx="835342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34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3.16 Cause of death between 2011 and 2020 for adult patients prevalent to KRT at the beginning of the year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B373D7-0A64-4486-8FCE-8D591BC9F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" y="1195387"/>
            <a:ext cx="774382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3.2 Adult KRT prevalence rates by country between 2010 and 2020 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pmp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– per million population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564156-A09C-4D14-ACC9-ED9CE54F0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7" y="1581150"/>
            <a:ext cx="73247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3.3 Adult KRT prevalence rates by age group between 2010 and 2020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pmp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– per million population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373A4D-65DB-4061-96D7-8CD36D371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76362"/>
            <a:ext cx="80772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3.4 Percentage of adult patients prevalent to dialysis on 31/12/2020 on home therapies (PD and HHD) by centre</a:t>
            </a:r>
            <a:r>
              <a:rPr lang="en-GB" sz="1800" b="0" i="0" u="none" strike="noStrike" baseline="30000" dirty="0">
                <a:solidFill>
                  <a:srgbClr val="CD1619"/>
                </a:solidFill>
                <a:latin typeface="MinionPro-Regular"/>
              </a:rPr>
              <a:t>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70B834-AF0A-4782-A7E0-3E77F9787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5" y="1089248"/>
            <a:ext cx="7753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3.5 Prevalence rates for adult patients on KRT on 31/12/2020 by age group and sex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F62050-B2BE-4BAD-91BF-4509C279D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87" y="1124744"/>
            <a:ext cx="728662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3.6 Age profile of adult patients prevalent to KRT on 31/12/2020 by KRT modality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EE2168-0CA4-4954-8E7C-D242E6B1D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7" y="1266825"/>
            <a:ext cx="75533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77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3.7 Growth in numbers of prevalent adult KRT patients by treatment modality between 2010 and 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3ABD39-E449-4E89-9986-AECD9D4FA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87" y="1196752"/>
            <a:ext cx="736282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65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3.8 Detailed treatment modality of adult patients prevalent to KRT on 31/12/2020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 Scottish centres were included because data on satellite HD were not available. 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APD – automated PD; CAPD – continuous ambulatory PD.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6C1452-587F-4BA2-92F9-0366DCE16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5" y="1114425"/>
            <a:ext cx="5821902" cy="435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36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3.9 Detailed dialysis modality changes in prevalent adult KRT patients between 2010 and 2020 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 Scottish centres were included because data on satellite HD were not available.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The denominator includes patients with a Tx.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APD – automated PD; CAPD – continuous ambulatory PD.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F09E06-A3DC-4B73-8A90-A53319D71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925" y="1323975"/>
            <a:ext cx="729615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67157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120</TotalTime>
  <Words>598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16</cp:revision>
  <dcterms:created xsi:type="dcterms:W3CDTF">2020-07-23T08:21:55Z</dcterms:created>
  <dcterms:modified xsi:type="dcterms:W3CDTF">2022-08-17T10:54:16Z</dcterms:modified>
</cp:coreProperties>
</file>