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62" d="100"/>
          <a:sy n="62" d="100"/>
        </p:scale>
        <p:origin x="137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1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81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10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03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2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37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7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7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6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22nd Annual Report</a:t>
            </a:r>
            <a:br>
              <a:rPr lang="en-US" sz="1600" b="1" dirty="0">
                <a:ea typeface="Arial" pitchFamily="-106" charset="0"/>
                <a:cs typeface="Arial" pitchFamily="-106" charset="0"/>
              </a:rPr>
            </a:b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0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5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4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5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1" y="5661248"/>
            <a:ext cx="6758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1.1 Pathways adult patients could follow to be included in the UK 2020 prevalent CKD population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37C311-A38A-42EF-8163-D84CC37A1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87" y="1690687"/>
            <a:ext cx="8277225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5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9127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1.2 Number of adult patients prevalent to CKD stages G4 and 5 on 31/12/2020 by age group and sex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EE05A5-4D0D-4AF3-9A5A-A0E225064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124743"/>
            <a:ext cx="8000024" cy="4405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17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9208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 Percentage of adult patients prevalent to CKD stage G5 on 31/12/2020 with adjusted serum calcium (Ca) </a:t>
            </a:r>
            <a:b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</a:br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&gt;2.5 mmol/L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43B974-9460-4F8E-8D35-208174465F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2" y="1528762"/>
            <a:ext cx="8639175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27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3448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1.4 Percentage of adult patients prevalent to CKD stages G4 and 5 on 31/12/2020 with haemoglobin (Hb) </a:t>
            </a:r>
            <a:b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</a:br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100–120 g/L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476FBE-720D-4739-BDCF-E984C0F19E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962" y="1447800"/>
            <a:ext cx="8220075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98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1.5 Percentage of adult patients prevalent to CKD stage G4 on 31/12/2020 with haemoglobin (Hb) 100–120 g/L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8F56465-03BB-4C40-8F0C-325615AD0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7" y="1443037"/>
            <a:ext cx="8886825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2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1.6 Percentage of adult patients prevalent to CKD stage G5 on 31/12/2020 with haemoglobin (Hb) 100-120 g/L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655D64-22EE-47D0-981A-E0AF98E832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" y="1400175"/>
            <a:ext cx="8343900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78436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template_22nd_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Slide_template_22nd_report</Template>
  <TotalTime>123</TotalTime>
  <Words>193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MinionPro-Regular</vt:lpstr>
      <vt:lpstr>Slide_template_22nd_report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Sharece Charles</dc:creator>
  <cp:lastModifiedBy>Zoe Plummer</cp:lastModifiedBy>
  <cp:revision>16</cp:revision>
  <dcterms:created xsi:type="dcterms:W3CDTF">2020-07-23T08:21:55Z</dcterms:created>
  <dcterms:modified xsi:type="dcterms:W3CDTF">2022-08-17T08:54:35Z</dcterms:modified>
</cp:coreProperties>
</file>