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2" d="100"/>
          <a:sy n="62" d="100"/>
        </p:scale>
        <p:origin x="13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1" y="5661248"/>
            <a:ext cx="6758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1.1 Pathways adult patients could follow to be included in the UK 2020 prevalent CKD population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37C311-A38A-42EF-8163-D84CC37A1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1690687"/>
            <a:ext cx="827722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9127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1.2 Number of adult patients prevalent to CKD stages G4 and 5 on 31/12/2020 by age group and sex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EE05A5-4D0D-4AF3-9A5A-A0E225064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124743"/>
            <a:ext cx="8000024" cy="440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20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Percentage of adult patients prevalent to CKD stage G5 on 31/12/2020 with adjusted serum calcium (Ca) </a:t>
            </a:r>
            <a:b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</a:br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&gt;2.5 mmol/L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43B974-9460-4F8E-8D35-208174465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" y="1528762"/>
            <a:ext cx="863917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3448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1.4 Percentage of adult patients prevalent to CKD stages G4 and 5 on 31/12/2020 with haemoglobin (Hb) </a:t>
            </a:r>
            <a:b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</a:br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100–120 g/L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476FBE-720D-4739-BDCF-E984C0F19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62" y="1447800"/>
            <a:ext cx="822007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1.5 Percentage of adult patients prevalent to CKD stage G4 on 31/12/2020 with haemoglobin (Hb) 100–120 g/L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F56465-03BB-4C40-8F0C-325615AD0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7" y="1443037"/>
            <a:ext cx="88868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1.6 Percentage of adult patients prevalent to CKD stage G5 on 31/12/2020 with haemoglobin (Hb) 100-120 g/L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655D64-22EE-47D0-981A-E0AF98E83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1400175"/>
            <a:ext cx="83439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123</TotalTime>
  <Words>193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2022-08-17T08:54:35Z</dcterms:modified>
</cp:coreProperties>
</file>