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4" r:id="rId4"/>
    <p:sldId id="263" r:id="rId5"/>
    <p:sldId id="262" r:id="rId6"/>
    <p:sldId id="261" r:id="rId7"/>
    <p:sldId id="266" r:id="rId8"/>
    <p:sldId id="265" r:id="rId9"/>
    <p:sldId id="267" r:id="rId10"/>
    <p:sldId id="269" r:id="rId11"/>
    <p:sldId id="268" r:id="rId12"/>
    <p:sldId id="272" r:id="rId13"/>
    <p:sldId id="271" r:id="rId14"/>
    <p:sldId id="270" r:id="rId15"/>
    <p:sldId id="260" r:id="rId16"/>
    <p:sldId id="274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 smtClean="0"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06489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3.1 </a:t>
            </a:r>
            <a:r>
              <a:rPr lang="en-GB" sz="1000" dirty="0"/>
              <a:t>Pathways adult patients could follow to be included in the UK 2019 prevalent RRT population</a:t>
            </a:r>
          </a:p>
          <a:p>
            <a:r>
              <a:rPr lang="en-GB" sz="900" dirty="0"/>
              <a:t>Note that patients receiving dialysis for acute kidney injury (AKI) are only included in this chapter if they had a timeline or RRT </a:t>
            </a:r>
            <a:r>
              <a:rPr lang="en-GB" sz="900" dirty="0" smtClean="0"/>
              <a:t>modality code </a:t>
            </a:r>
            <a:r>
              <a:rPr lang="en-GB" sz="900" dirty="0"/>
              <a:t>for chronic RRT at the end of 2019 or if they had been on RRT for ≥90 days and were on RRT at the end of 2019.</a:t>
            </a:r>
          </a:p>
          <a:p>
            <a:r>
              <a:rPr lang="en-GB" sz="900" dirty="0"/>
              <a:t>CKD – chronic kidney disease; </a:t>
            </a:r>
            <a:r>
              <a:rPr lang="en-GB" sz="900" dirty="0" err="1"/>
              <a:t>Tx</a:t>
            </a:r>
            <a:r>
              <a:rPr lang="en-GB" sz="900" dirty="0"/>
              <a:t> – transplant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6489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3.10 </a:t>
            </a:r>
            <a:r>
              <a:rPr lang="en-GB" sz="1000" dirty="0"/>
              <a:t>Adult patients prevalent to HD on 31/12/2019 treated with satellite HD or HHD by centre</a:t>
            </a:r>
          </a:p>
          <a:p>
            <a:r>
              <a:rPr lang="en-GB" sz="900" dirty="0"/>
              <a:t>There were no satellite units in Northern Ireland and Scottish centres were excluded because data on satellite HD were not available</a:t>
            </a:r>
            <a:r>
              <a:rPr lang="en-GB" sz="1000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5400"/>
            <a:ext cx="872299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7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3.11 </a:t>
            </a:r>
            <a:r>
              <a:rPr lang="en-GB" sz="1000" dirty="0"/>
              <a:t>1 year survival (adjusted to age 60 years) of adult patients prevalent to dialysis on 31/12/2018 by centre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048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7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064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3.12 </a:t>
            </a:r>
            <a:r>
              <a:rPr lang="en-GB" sz="1000" dirty="0"/>
              <a:t>1 year survival (adjusted to 60 years, male and median comorbidity score) of adult patients prevalent </a:t>
            </a:r>
            <a:r>
              <a:rPr lang="en-GB" sz="1000" dirty="0" smtClean="0"/>
              <a:t>to dialysis </a:t>
            </a:r>
            <a:r>
              <a:rPr lang="en-GB" sz="1000" dirty="0"/>
              <a:t>on 31/12/2018 by centre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0697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8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20891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3.13 </a:t>
            </a:r>
            <a:r>
              <a:rPr lang="en-GB" sz="1000" dirty="0"/>
              <a:t>1 year survival (unadjusted) of adult patients prevalent to dialysis on 31/12/2018 by age group</a:t>
            </a:r>
          </a:p>
          <a:p>
            <a:r>
              <a:rPr lang="en-GB" sz="900" dirty="0"/>
              <a:t>CI – confidence interval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0891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5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064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3.14 </a:t>
            </a:r>
            <a:r>
              <a:rPr lang="en-GB" sz="1000" dirty="0"/>
              <a:t>1 year death rate per 1,000 patient years for adult patients prevalent to dialysis on 31/12/2018 by country </a:t>
            </a:r>
            <a:r>
              <a:rPr lang="en-GB" sz="1000" dirty="0" smtClean="0"/>
              <a:t>and age </a:t>
            </a:r>
            <a:r>
              <a:rPr lang="en-GB" sz="1000" dirty="0"/>
              <a:t>group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06489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3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9928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3.15 </a:t>
            </a:r>
            <a:r>
              <a:rPr lang="en-GB" sz="1000" dirty="0"/>
              <a:t>1 year survival (adjusted to age 60 years) for prevalent adult dialysis patients by country between 2009 </a:t>
            </a:r>
            <a:r>
              <a:rPr lang="en-GB" sz="1000" dirty="0" smtClean="0"/>
              <a:t>and 2018</a:t>
            </a:r>
            <a:endParaRPr lang="en-GB" sz="1000" dirty="0"/>
          </a:p>
          <a:p>
            <a:r>
              <a:rPr lang="en-GB" sz="900" dirty="0"/>
              <a:t>CI – confidence interval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6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3.16 </a:t>
            </a:r>
            <a:r>
              <a:rPr lang="en-GB" sz="1000" dirty="0"/>
              <a:t>Cause of death between 2010 and 2019 for adult patients prevalent to RRT at the beginning of the year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13690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04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9928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3.2 </a:t>
            </a:r>
            <a:r>
              <a:rPr lang="en-GB" sz="1000" dirty="0"/>
              <a:t>Adult RRT prevalence rates by country between 2009 and 2019</a:t>
            </a:r>
          </a:p>
          <a:p>
            <a:r>
              <a:rPr lang="en-GB" sz="900" dirty="0" err="1"/>
              <a:t>pmp</a:t>
            </a:r>
            <a:r>
              <a:rPr lang="en-GB" sz="900" dirty="0"/>
              <a:t> – per million population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8092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8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3.3 </a:t>
            </a:r>
            <a:r>
              <a:rPr lang="en-GB" sz="1000" dirty="0"/>
              <a:t>Adult RRT prevalence rates by age group between 2009 and 2019</a:t>
            </a:r>
          </a:p>
          <a:p>
            <a:r>
              <a:rPr lang="en-GB" sz="900" dirty="0" err="1"/>
              <a:t>pmp</a:t>
            </a:r>
            <a:r>
              <a:rPr lang="en-GB" sz="900" dirty="0"/>
              <a:t> – per million population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3"/>
            <a:ext cx="857897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5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3.4 </a:t>
            </a:r>
            <a:r>
              <a:rPr lang="en-GB" sz="1000" dirty="0"/>
              <a:t>Percentage of adult patients prevalent to dialysis on 31/12/2019 on home therapies (PD and HHD) by centre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3"/>
            <a:ext cx="8064896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9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3.5 </a:t>
            </a:r>
            <a:r>
              <a:rPr lang="en-GB" sz="1000" dirty="0"/>
              <a:t>Prevalence rates for adult patients on RRT on 31/12/2019 by age group and sex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49694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3.6 </a:t>
            </a:r>
            <a:r>
              <a:rPr lang="en-GB" sz="1000" dirty="0"/>
              <a:t>Age profile of adult patients prevalent to RRT on 31/12/2019 by RRT modality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13690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3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3.7 </a:t>
            </a:r>
            <a:r>
              <a:rPr lang="en-GB" sz="1000" dirty="0"/>
              <a:t>Growth in numbers of prevalent adult RRT patients by treatment modality between 2009 and 2019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1"/>
            <a:ext cx="8434963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2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</a:t>
            </a:r>
            <a:r>
              <a:rPr lang="en-GB" sz="1000" dirty="0"/>
              <a:t>3.8 Detailed treatment modality of adult patients prevalent to RRT on 31/12/2019</a:t>
            </a:r>
          </a:p>
          <a:p>
            <a:r>
              <a:rPr lang="en-GB" sz="900" dirty="0"/>
              <a:t>No Scottish centres were included because data on satellite HD were not available.</a:t>
            </a:r>
          </a:p>
          <a:p>
            <a:r>
              <a:rPr lang="en-GB" sz="900" dirty="0"/>
              <a:t>APD – automated PD; CAPD – continuous ambulatory PD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840760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2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3.9 </a:t>
            </a:r>
            <a:r>
              <a:rPr lang="en-GB" sz="1000" dirty="0"/>
              <a:t>Detailed dialysis modality changes in prevalent adult RRT patients between 2009 and 2019</a:t>
            </a:r>
          </a:p>
          <a:p>
            <a:r>
              <a:rPr lang="en-GB" sz="900" dirty="0"/>
              <a:t>No Scottish centres were included because data on satellite HD were not available.</a:t>
            </a:r>
          </a:p>
          <a:p>
            <a:r>
              <a:rPr lang="en-GB" sz="900" dirty="0"/>
              <a:t>APD – automated PD; CAPD – continuous ambulatory PD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20891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1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133</TotalTime>
  <Words>588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Katharine Evans</cp:lastModifiedBy>
  <cp:revision>18</cp:revision>
  <dcterms:created xsi:type="dcterms:W3CDTF">2020-07-23T08:21:55Z</dcterms:created>
  <dcterms:modified xsi:type="dcterms:W3CDTF">2021-07-15T09:26:16Z</dcterms:modified>
</cp:coreProperties>
</file>